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2945-5F38-446E-BD0E-F9DC6B8A728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D620-6153-440E-8283-4582DC56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2945-5F38-446E-BD0E-F9DC6B8A728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D620-6153-440E-8283-4582DC56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2945-5F38-446E-BD0E-F9DC6B8A728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D620-6153-440E-8283-4582DC56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2945-5F38-446E-BD0E-F9DC6B8A728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D620-6153-440E-8283-4582DC56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2945-5F38-446E-BD0E-F9DC6B8A728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D620-6153-440E-8283-4582DC56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2945-5F38-446E-BD0E-F9DC6B8A728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D620-6153-440E-8283-4582DC56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2945-5F38-446E-BD0E-F9DC6B8A728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D620-6153-440E-8283-4582DC56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2945-5F38-446E-BD0E-F9DC6B8A728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D620-6153-440E-8283-4582DC56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2945-5F38-446E-BD0E-F9DC6B8A728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D620-6153-440E-8283-4582DC56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2945-5F38-446E-BD0E-F9DC6B8A728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D620-6153-440E-8283-4582DC56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2945-5F38-446E-BD0E-F9DC6B8A728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D620-6153-440E-8283-4582DC56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E2945-5F38-446E-BD0E-F9DC6B8A728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0D620-6153-440E-8283-4582DC56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группы ГР-21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резентация группы ГР-21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резентация группы ГР-21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резентация группы ГР-21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резентация группы ГР-21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резентация группы ГР-21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резентация группы ГР-21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Презентация группы ГР-21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Презентация группы ГР-21\Слайд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резентация группы ГР-21\Слайд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Презентация группы ГР-21\Слайд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езентация группы ГР-21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Презентация группы ГР-21\Слайд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Презентация группы ГР-21\Слайд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Презентация группы ГР-21\Слайд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Презентация группы ГР-21\Слайд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Презентация группы ГР-21\Слайд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Презентация группы ГР-21\Слайд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Презентация группы ГР-21\Слайд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Презентация группы ГР-21\Слайд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Презентация группы ГР-21\Слайд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Презентация группы ГР-21\Слайд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езентация группы ГР-21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Презентация группы ГР-21\Слайд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Презентация группы ГР-21\Слайд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Презентация группы ГР-21\Слайд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Презентация группы ГР-21\Слайд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Презентация группы ГР-21\Слайд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езентация группы ГР-21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резентация группы ГР-21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резентация группы ГР-21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резентация группы ГР-21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резентация группы ГР-21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резентация группы ГР-21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7C717C7-CAC7-401C-8288-439A7E2B98E8}"/>
</file>

<file path=customXml/itemProps2.xml><?xml version="1.0" encoding="utf-8"?>
<ds:datastoreItem xmlns:ds="http://schemas.openxmlformats.org/officeDocument/2006/customXml" ds:itemID="{CA3AE6C2-20EE-46A0-B77B-557163205D99}"/>
</file>

<file path=customXml/itemProps3.xml><?xml version="1.0" encoding="utf-8"?>
<ds:datastoreItem xmlns:ds="http://schemas.openxmlformats.org/officeDocument/2006/customXml" ds:itemID="{5ABAE540-260A-47F3-9B1F-A94B4320ECF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Саварин А. А.</dc:creator>
  <cp:lastModifiedBy>Саварин А. А.</cp:lastModifiedBy>
  <cp:revision>38</cp:revision>
  <dcterms:created xsi:type="dcterms:W3CDTF">2012-01-29T15:15:58Z</dcterms:created>
  <dcterms:modified xsi:type="dcterms:W3CDTF">2012-01-29T15:31:37Z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